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1" r:id="rId1"/>
  </p:sldMasterIdLst>
  <p:sldIdLst>
    <p:sldId id="256" r:id="rId2"/>
    <p:sldId id="258" r:id="rId3"/>
    <p:sldId id="262" r:id="rId4"/>
    <p:sldId id="263" r:id="rId5"/>
    <p:sldId id="259" r:id="rId6"/>
    <p:sldId id="261" r:id="rId7"/>
    <p:sldId id="260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200B3F0-A9BC-48CE-8EB6-ECE965069900}" type="datetimeFigureOut">
              <a:rPr lang="en-US" smtClean="0"/>
              <a:pPr/>
              <a:t>5/5/2016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65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320A-89BA-47B2-A525-92E8D10B06E4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95776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320A-89BA-47B2-A525-92E8D10B06E4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72452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320A-89BA-47B2-A525-92E8D10B06E4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09263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320A-89BA-47B2-A525-92E8D10B06E4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25159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320A-89BA-47B2-A525-92E8D10B06E4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51541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320A-89BA-47B2-A525-92E8D10B06E4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70766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495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75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87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09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50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180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78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0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88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22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64B320A-89BA-47B2-A525-92E8D10B06E4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81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5205" y="3490652"/>
            <a:ext cx="8825658" cy="3000300"/>
          </a:xfrm>
        </p:spPr>
        <p:txBody>
          <a:bodyPr/>
          <a:lstStyle/>
          <a:p>
            <a:pPr algn="ctr"/>
            <a:r>
              <a:rPr lang="en-US" dirty="0" smtClean="0"/>
              <a:t>Behind the Scenes: FLC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23" y="1736942"/>
            <a:ext cx="5999622" cy="3507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214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FLC Officers 2015-16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7" y="2717443"/>
            <a:ext cx="3424404" cy="23053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40" y="2723882"/>
            <a:ext cx="3536484" cy="2334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93434" y="3372968"/>
            <a:ext cx="3627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President: Jennifer Cabrera</a:t>
            </a:r>
          </a:p>
          <a:p>
            <a:r>
              <a:rPr lang="en-US" dirty="0" smtClean="0"/>
              <a:t>Vice President: Nathania Torres</a:t>
            </a:r>
          </a:p>
          <a:p>
            <a:r>
              <a:rPr lang="en-US" dirty="0" smtClean="0"/>
              <a:t>Secretary/Historian: Hayley Lavoie</a:t>
            </a:r>
          </a:p>
          <a:p>
            <a:r>
              <a:rPr lang="en-US" dirty="0" smtClean="0"/>
              <a:t>Treasurer: Jordan Goad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Fun Meetings!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1" y="2608980"/>
            <a:ext cx="3338578" cy="2503934"/>
          </a:xfrm>
        </p:spPr>
      </p:pic>
      <p:sp>
        <p:nvSpPr>
          <p:cNvPr id="5" name="TextBox 4"/>
          <p:cNvSpPr txBox="1"/>
          <p:nvPr/>
        </p:nvSpPr>
        <p:spPr>
          <a:xfrm>
            <a:off x="722965" y="5241701"/>
            <a:ext cx="3556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yummy taco bar for Mardi Gras! </a:t>
            </a:r>
          </a:p>
          <a:p>
            <a:pPr algn="ctr"/>
            <a:r>
              <a:rPr lang="en-US" dirty="0" smtClean="0"/>
              <a:t>(provided by SGA)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51" y="2597533"/>
            <a:ext cx="3353841" cy="25153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03089" y="5241700"/>
            <a:ext cx="219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colorful decor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02" y="2590754"/>
            <a:ext cx="3524215" cy="25221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1697" y="5241700"/>
            <a:ext cx="3419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of the members eating  some tasty nachos!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1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More..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0" y="2485623"/>
            <a:ext cx="3723066" cy="2792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5" y="2485623"/>
            <a:ext cx="3723066" cy="279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4876" y="5477547"/>
            <a:ext cx="50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Here, members are having fun conversing with friends.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57300" y="5477547"/>
            <a:ext cx="470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Everyone had to get some of Mrs. Ramirez’s delicious </a:t>
            </a:r>
            <a:r>
              <a:rPr lang="en-US" dirty="0" err="1" smtClean="0"/>
              <a:t>chile</a:t>
            </a:r>
            <a:r>
              <a:rPr lang="en-US" dirty="0" smtClean="0"/>
              <a:t> con </a:t>
            </a:r>
            <a:r>
              <a:rPr lang="en-US" dirty="0" err="1" smtClean="0"/>
              <a:t>queso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57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State Competition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6" y="2940852"/>
            <a:ext cx="3883148" cy="25970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32" y="2940852"/>
            <a:ext cx="3945228" cy="2597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348" y="2940852"/>
            <a:ext cx="3883148" cy="259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1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State Competition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37" y="2060653"/>
            <a:ext cx="5819996" cy="32737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5" y="2064802"/>
            <a:ext cx="3168203" cy="1905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5" y="4545841"/>
            <a:ext cx="3189667" cy="1905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333" y="2060653"/>
            <a:ext cx="3189667" cy="1909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509" y="4545841"/>
            <a:ext cx="3189668" cy="190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Shout out to our Seniors!!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73" y="2846232"/>
            <a:ext cx="2490998" cy="24909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846232"/>
            <a:ext cx="2490998" cy="2475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1898" y="3075209"/>
            <a:ext cx="2331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panose="03010101010101010101" pitchFamily="66" charset="0"/>
              </a:rPr>
              <a:t>Jenni and Jordan we love you and wish you the best on your journeys that lay ahead!! &lt;3 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1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huge thank you to every member for making this year’s FLC meetings amazing! This club wouldn’t be here if it wasn’t for our lovely members and wonderful officers. Also, a huge shout out to our amazing </a:t>
            </a:r>
            <a:r>
              <a:rPr lang="en-US" dirty="0" smtClean="0"/>
              <a:t>leaders/sponsors, </a:t>
            </a:r>
            <a:r>
              <a:rPr lang="en-US" dirty="0" smtClean="0"/>
              <a:t>Mrs. </a:t>
            </a:r>
            <a:r>
              <a:rPr lang="en-US" dirty="0" smtClean="0"/>
              <a:t>Ramirez, Mrs. Trew, and Mrs. Corraliza. </a:t>
            </a:r>
            <a:r>
              <a:rPr lang="en-US" dirty="0" smtClean="0"/>
              <a:t>Thank you for cooking, helping, and pushing us to obtain our goals. We hope everyone has a great summer, and for the seniors out there we wish you lots of luck and success on your future that lays ahead!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26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267</TotalTime>
  <Words>214</Words>
  <Application>Microsoft Office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Garamond</vt:lpstr>
      <vt:lpstr>Lucida Handwriting</vt:lpstr>
      <vt:lpstr>Organic</vt:lpstr>
      <vt:lpstr>Behind the Scenes: FLC</vt:lpstr>
      <vt:lpstr>FLC Officers 2015-16</vt:lpstr>
      <vt:lpstr>Our Fun Meetings!</vt:lpstr>
      <vt:lpstr>Some More..</vt:lpstr>
      <vt:lpstr>State Competition 2016</vt:lpstr>
      <vt:lpstr>State Competition 2016</vt:lpstr>
      <vt:lpstr>Shout out to our Seniors!!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Behind the Scenes: FLC</dc:title>
  <dc:creator>Hayley Lavoie</dc:creator>
  <cp:lastModifiedBy>Ramirez, Margaret</cp:lastModifiedBy>
  <cp:revision>13</cp:revision>
  <dcterms:created xsi:type="dcterms:W3CDTF">2016-05-01T22:14:35Z</dcterms:created>
  <dcterms:modified xsi:type="dcterms:W3CDTF">2016-05-05T20:58:59Z</dcterms:modified>
</cp:coreProperties>
</file>