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2982-D33B-49AD-A6FB-AF8C3973DB4C}" type="datetimeFigureOut">
              <a:rPr lang="es-PR" smtClean="0"/>
              <a:t>10/10/2018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E43A-0501-4D00-8E3D-BE2AAAE4D31F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84251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2982-D33B-49AD-A6FB-AF8C3973DB4C}" type="datetimeFigureOut">
              <a:rPr lang="es-PR" smtClean="0"/>
              <a:t>10/10/2018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E43A-0501-4D00-8E3D-BE2AAAE4D31F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07389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2982-D33B-49AD-A6FB-AF8C3973DB4C}" type="datetimeFigureOut">
              <a:rPr lang="es-PR" smtClean="0"/>
              <a:t>10/10/2018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E43A-0501-4D00-8E3D-BE2AAAE4D31F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1511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2982-D33B-49AD-A6FB-AF8C3973DB4C}" type="datetimeFigureOut">
              <a:rPr lang="es-PR" smtClean="0"/>
              <a:t>10/10/2018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E43A-0501-4D00-8E3D-BE2AAAE4D31F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33264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2982-D33B-49AD-A6FB-AF8C3973DB4C}" type="datetimeFigureOut">
              <a:rPr lang="es-PR" smtClean="0"/>
              <a:t>10/10/2018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E43A-0501-4D00-8E3D-BE2AAAE4D31F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13812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2982-D33B-49AD-A6FB-AF8C3973DB4C}" type="datetimeFigureOut">
              <a:rPr lang="es-PR" smtClean="0"/>
              <a:t>10/10/2018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E43A-0501-4D00-8E3D-BE2AAAE4D31F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2500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2982-D33B-49AD-A6FB-AF8C3973DB4C}" type="datetimeFigureOut">
              <a:rPr lang="es-PR" smtClean="0"/>
              <a:t>10/10/2018</a:t>
            </a:fld>
            <a:endParaRPr lang="es-P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E43A-0501-4D00-8E3D-BE2AAAE4D31F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25320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2982-D33B-49AD-A6FB-AF8C3973DB4C}" type="datetimeFigureOut">
              <a:rPr lang="es-PR" smtClean="0"/>
              <a:t>10/10/2018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E43A-0501-4D00-8E3D-BE2AAAE4D31F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26099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2982-D33B-49AD-A6FB-AF8C3973DB4C}" type="datetimeFigureOut">
              <a:rPr lang="es-PR" smtClean="0"/>
              <a:t>10/10/2018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E43A-0501-4D00-8E3D-BE2AAAE4D31F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36152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2982-D33B-49AD-A6FB-AF8C3973DB4C}" type="datetimeFigureOut">
              <a:rPr lang="es-PR" smtClean="0"/>
              <a:t>10/10/2018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E43A-0501-4D00-8E3D-BE2AAAE4D31F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76697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2982-D33B-49AD-A6FB-AF8C3973DB4C}" type="datetimeFigureOut">
              <a:rPr lang="es-PR" smtClean="0"/>
              <a:t>10/10/2018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E43A-0501-4D00-8E3D-BE2AAAE4D31F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26145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F2982-D33B-49AD-A6FB-AF8C3973DB4C}" type="datetimeFigureOut">
              <a:rPr lang="es-PR" smtClean="0"/>
              <a:t>10/10/2018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AE43A-0501-4D00-8E3D-BE2AAAE4D31F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60681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64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238304"/>
            <a:ext cx="11681138" cy="639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3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02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Nora Ayala</dc:creator>
  <cp:lastModifiedBy>Nora Ayala</cp:lastModifiedBy>
  <cp:revision>1</cp:revision>
  <dcterms:created xsi:type="dcterms:W3CDTF">2018-10-11T01:15:33Z</dcterms:created>
  <dcterms:modified xsi:type="dcterms:W3CDTF">2018-10-11T01:15:59Z</dcterms:modified>
</cp:coreProperties>
</file>